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6858000" cx="12192000"/>
  <p:notesSz cx="6858000" cy="9144000"/>
  <p:embeddedFontLst>
    <p:embeddedFont>
      <p:font typeface="Play"/>
      <p:regular r:id="rId10"/>
      <p:bold r:id="rId11"/>
    </p:embeddedFont>
    <p:embeddedFont>
      <p:font typeface="Proxima Nova"/>
      <p:regular r:id="rId12"/>
      <p:bold r:id="rId13"/>
      <p:italic r:id="rId14"/>
      <p:boldItalic r:id="rId15"/>
    </p:embeddedFont>
    <p:embeddedFont>
      <p:font typeface="Tahoma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8" roundtripDataSignature="AMtx7mi53CMxmF3WqN1p2H0DX8/4a72T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font" Target="fonts/Play-bold.fntdata"/><Relationship Id="rId10" Type="http://schemas.openxmlformats.org/officeDocument/2006/relationships/font" Target="fonts/Play-regular.fntdata"/><Relationship Id="rId13" Type="http://schemas.openxmlformats.org/officeDocument/2006/relationships/font" Target="fonts/ProximaNova-bold.fntdata"/><Relationship Id="rId12" Type="http://schemas.openxmlformats.org/officeDocument/2006/relationships/font" Target="fonts/ProximaNova-regular.fntdata"/><Relationship Id="rId15" Type="http://schemas.openxmlformats.org/officeDocument/2006/relationships/font" Target="fonts/ProximaNova-boldItalic.fntdata"/><Relationship Id="rId14" Type="http://schemas.openxmlformats.org/officeDocument/2006/relationships/font" Target="fonts/ProximaNova-italic.fntdata"/><Relationship Id="rId17" Type="http://schemas.openxmlformats.org/officeDocument/2006/relationships/font" Target="fonts/Tahoma-bold.fntdata"/><Relationship Id="rId16" Type="http://schemas.openxmlformats.org/officeDocument/2006/relationships/font" Target="fonts/Tahoma-regular.fntdata"/><Relationship Id="rId18" Type="http://customschemas.google.com/relationships/presentationmetadata" Target="metadata"/></Relationships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1" name="Google Shape;37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6" name="Google Shape;37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2" name="Google Shape;38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8" name="Google Shape;38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5" name="Google Shape;39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 раздела">
  <p:cSld name="Титульный слайд раздела">
    <p:bg>
      <p:bgPr>
        <a:solidFill>
          <a:schemeClr val="accent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7"/>
          <p:cNvPicPr preferRelativeResize="0"/>
          <p:nvPr/>
        </p:nvPicPr>
        <p:blipFill rotWithShape="1">
          <a:blip r:embed="rId2">
            <a:alphaModFix/>
          </a:blip>
          <a:srcRect b="9239" l="0" r="3105" t="4670"/>
          <a:stretch/>
        </p:blipFill>
        <p:spPr>
          <a:xfrm>
            <a:off x="6311900" y="-1"/>
            <a:ext cx="58800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7"/>
          <p:cNvSpPr txBox="1"/>
          <p:nvPr>
            <p:ph type="title"/>
          </p:nvPr>
        </p:nvSpPr>
        <p:spPr>
          <a:xfrm>
            <a:off x="603172" y="1119966"/>
            <a:ext cx="4621500" cy="18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объект">
  <p:cSld name="Заголовок + объект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658813" y="1773238"/>
            <a:ext cx="10874400" cy="4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6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6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в 2 строки + объект">
  <p:cSld name="Заголовок в 2 строки + объект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6311901" y="692150"/>
            <a:ext cx="5208600" cy="55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7"/>
          <p:cNvSpPr txBox="1"/>
          <p:nvPr>
            <p:ph idx="2" type="body"/>
          </p:nvPr>
        </p:nvSpPr>
        <p:spPr>
          <a:xfrm>
            <a:off x="671513" y="2040889"/>
            <a:ext cx="5424600" cy="4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7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7"/>
          <p:cNvSpPr txBox="1"/>
          <p:nvPr>
            <p:ph type="title"/>
          </p:nvPr>
        </p:nvSpPr>
        <p:spPr>
          <a:xfrm>
            <a:off x="677334" y="692150"/>
            <a:ext cx="54186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2 объекта">
  <p:cSld name="Заголовок + 2 объекта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677334" y="1773238"/>
            <a:ext cx="5317200" cy="4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8"/>
          <p:cNvSpPr txBox="1"/>
          <p:nvPr>
            <p:ph idx="2" type="body"/>
          </p:nvPr>
        </p:nvSpPr>
        <p:spPr>
          <a:xfrm>
            <a:off x="6197604" y="1773238"/>
            <a:ext cx="5317200" cy="4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8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список">
  <p:cSld name="Заголовок + список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6096000" y="692151"/>
            <a:ext cx="5437200" cy="55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677334" y="692150"/>
            <a:ext cx="51654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+ текст в две колонки">
  <p:cSld name="2_Заголовок + текст в две колонки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677334" y="1773238"/>
            <a:ext cx="5304300" cy="4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2" type="body"/>
          </p:nvPr>
        </p:nvSpPr>
        <p:spPr>
          <a:xfrm>
            <a:off x="6228824" y="1773239"/>
            <a:ext cx="5304300" cy="4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актоид">
  <p:cSld name="1 фактоид"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 rotWithShape="1">
          <a:blip r:embed="rId2">
            <a:alphaModFix/>
          </a:blip>
          <a:srcRect b="18805" l="34450" r="15832" t="19159"/>
          <a:stretch/>
        </p:blipFill>
        <p:spPr>
          <a:xfrm>
            <a:off x="5939756" y="0"/>
            <a:ext cx="625224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658813" y="4363180"/>
            <a:ext cx="102240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2" type="body"/>
          </p:nvPr>
        </p:nvSpPr>
        <p:spPr>
          <a:xfrm>
            <a:off x="671513" y="1773238"/>
            <a:ext cx="10224000" cy="24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700"/>
              <a:buNone/>
              <a:defRPr b="1" i="0" sz="16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1371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2pPr>
            <a:lvl3pPr indent="-1371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−"/>
              <a:defRPr sz="18000">
                <a:latin typeface="Arial"/>
                <a:ea typeface="Arial"/>
                <a:cs typeface="Arial"/>
                <a:sym typeface="Arial"/>
              </a:defRPr>
            </a:lvl3pPr>
            <a:lvl4pPr indent="-1371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4pPr>
            <a:lvl5pPr indent="-1371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фактоида">
  <p:cSld name="2 фактоида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/>
          <p:cNvPicPr preferRelativeResize="0"/>
          <p:nvPr/>
        </p:nvPicPr>
        <p:blipFill rotWithShape="1">
          <a:blip r:embed="rId2">
            <a:alphaModFix/>
          </a:blip>
          <a:srcRect b="18805" l="34450" r="15832" t="19159"/>
          <a:stretch/>
        </p:blipFill>
        <p:spPr>
          <a:xfrm>
            <a:off x="5939756" y="0"/>
            <a:ext cx="625224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672853" y="3878709"/>
            <a:ext cx="8131200" cy="17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500"/>
              <a:buNone/>
              <a:defRPr b="1" i="0" sz="115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2" type="body"/>
          </p:nvPr>
        </p:nvSpPr>
        <p:spPr>
          <a:xfrm>
            <a:off x="672852" y="5715426"/>
            <a:ext cx="8131200" cy="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idx="3" type="body"/>
          </p:nvPr>
        </p:nvSpPr>
        <p:spPr>
          <a:xfrm>
            <a:off x="671514" y="1045518"/>
            <a:ext cx="8131200" cy="17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500"/>
              <a:buNone/>
              <a:defRPr b="1" i="0" sz="115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4" type="body"/>
          </p:nvPr>
        </p:nvSpPr>
        <p:spPr>
          <a:xfrm>
            <a:off x="671513" y="2882235"/>
            <a:ext cx="8131200" cy="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фактоида + текст">
  <p:cSld name="2 фактоида + текст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671514" y="1773238"/>
            <a:ext cx="5135700" cy="4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3"/>
          <p:cNvSpPr txBox="1"/>
          <p:nvPr>
            <p:ph idx="2" type="body"/>
          </p:nvPr>
        </p:nvSpPr>
        <p:spPr>
          <a:xfrm>
            <a:off x="6097339" y="3864033"/>
            <a:ext cx="5417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3" type="body"/>
          </p:nvPr>
        </p:nvSpPr>
        <p:spPr>
          <a:xfrm>
            <a:off x="6097338" y="5058095"/>
            <a:ext cx="54174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4" type="body"/>
          </p:nvPr>
        </p:nvSpPr>
        <p:spPr>
          <a:xfrm>
            <a:off x="6096000" y="1773238"/>
            <a:ext cx="5417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5" type="body"/>
          </p:nvPr>
        </p:nvSpPr>
        <p:spPr>
          <a:xfrm>
            <a:off x="6096000" y="2967300"/>
            <a:ext cx="54174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фактоида">
  <p:cSld name="4 фактоида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6097339" y="3864033"/>
            <a:ext cx="5417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idx="2" type="body"/>
          </p:nvPr>
        </p:nvSpPr>
        <p:spPr>
          <a:xfrm>
            <a:off x="6097338" y="5058095"/>
            <a:ext cx="54174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24"/>
          <p:cNvSpPr txBox="1"/>
          <p:nvPr>
            <p:ph idx="3" type="body"/>
          </p:nvPr>
        </p:nvSpPr>
        <p:spPr>
          <a:xfrm>
            <a:off x="6096000" y="1773238"/>
            <a:ext cx="54174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4"/>
          <p:cNvSpPr txBox="1"/>
          <p:nvPr>
            <p:ph idx="4" type="body"/>
          </p:nvPr>
        </p:nvSpPr>
        <p:spPr>
          <a:xfrm>
            <a:off x="6096000" y="2967300"/>
            <a:ext cx="54174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24"/>
          <p:cNvSpPr txBox="1"/>
          <p:nvPr>
            <p:ph idx="5" type="body"/>
          </p:nvPr>
        </p:nvSpPr>
        <p:spPr>
          <a:xfrm>
            <a:off x="680012" y="3864033"/>
            <a:ext cx="52395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6" type="body"/>
          </p:nvPr>
        </p:nvSpPr>
        <p:spPr>
          <a:xfrm>
            <a:off x="680011" y="5058095"/>
            <a:ext cx="52395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7" type="body"/>
          </p:nvPr>
        </p:nvSpPr>
        <p:spPr>
          <a:xfrm>
            <a:off x="678673" y="1773238"/>
            <a:ext cx="52395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b="1" i="0" sz="8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8" type="body"/>
          </p:nvPr>
        </p:nvSpPr>
        <p:spPr>
          <a:xfrm>
            <a:off x="678673" y="2967300"/>
            <a:ext cx="52395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фактоида + текст">
  <p:cSld name="4 фактоида + текст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5345018" y="617220"/>
            <a:ext cx="27792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0" name="Google Shape;140;p25"/>
          <p:cNvSpPr txBox="1"/>
          <p:nvPr>
            <p:ph idx="2" type="body"/>
          </p:nvPr>
        </p:nvSpPr>
        <p:spPr>
          <a:xfrm>
            <a:off x="5345017" y="1620441"/>
            <a:ext cx="27792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5"/>
          <p:cNvSpPr txBox="1"/>
          <p:nvPr>
            <p:ph idx="3" type="body"/>
          </p:nvPr>
        </p:nvSpPr>
        <p:spPr>
          <a:xfrm>
            <a:off x="5345018" y="2680786"/>
            <a:ext cx="27792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idx="4" type="body"/>
          </p:nvPr>
        </p:nvSpPr>
        <p:spPr>
          <a:xfrm>
            <a:off x="5345017" y="3684008"/>
            <a:ext cx="27792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25"/>
          <p:cNvSpPr txBox="1"/>
          <p:nvPr>
            <p:ph idx="5" type="body"/>
          </p:nvPr>
        </p:nvSpPr>
        <p:spPr>
          <a:xfrm>
            <a:off x="8424464" y="617220"/>
            <a:ext cx="27792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4" name="Google Shape;144;p25"/>
          <p:cNvSpPr txBox="1"/>
          <p:nvPr>
            <p:ph idx="6" type="body"/>
          </p:nvPr>
        </p:nvSpPr>
        <p:spPr>
          <a:xfrm>
            <a:off x="8424463" y="1620442"/>
            <a:ext cx="27792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25"/>
          <p:cNvSpPr txBox="1"/>
          <p:nvPr>
            <p:ph idx="7" type="body"/>
          </p:nvPr>
        </p:nvSpPr>
        <p:spPr>
          <a:xfrm>
            <a:off x="8424465" y="2680786"/>
            <a:ext cx="27792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p25"/>
          <p:cNvSpPr txBox="1"/>
          <p:nvPr>
            <p:ph idx="8" type="body"/>
          </p:nvPr>
        </p:nvSpPr>
        <p:spPr>
          <a:xfrm>
            <a:off x="8424463" y="3684008"/>
            <a:ext cx="27792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7" name="Google Shape;147;p25"/>
          <p:cNvSpPr txBox="1"/>
          <p:nvPr>
            <p:ph idx="9" type="body"/>
          </p:nvPr>
        </p:nvSpPr>
        <p:spPr>
          <a:xfrm>
            <a:off x="668348" y="2495796"/>
            <a:ext cx="33840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25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5"/>
          <p:cNvSpPr txBox="1"/>
          <p:nvPr>
            <p:ph type="title"/>
          </p:nvPr>
        </p:nvSpPr>
        <p:spPr>
          <a:xfrm>
            <a:off x="677334" y="692150"/>
            <a:ext cx="3366000" cy="16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фактоидов">
  <p:cSld name="6 фактоидов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5345020" y="617220"/>
            <a:ext cx="24840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26"/>
          <p:cNvSpPr txBox="1"/>
          <p:nvPr>
            <p:ph idx="2" type="body"/>
          </p:nvPr>
        </p:nvSpPr>
        <p:spPr>
          <a:xfrm>
            <a:off x="5345020" y="1452769"/>
            <a:ext cx="24840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26"/>
          <p:cNvSpPr txBox="1"/>
          <p:nvPr>
            <p:ph idx="3" type="body"/>
          </p:nvPr>
        </p:nvSpPr>
        <p:spPr>
          <a:xfrm>
            <a:off x="8375766" y="617220"/>
            <a:ext cx="24840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26"/>
          <p:cNvSpPr txBox="1"/>
          <p:nvPr>
            <p:ph idx="4" type="body"/>
          </p:nvPr>
        </p:nvSpPr>
        <p:spPr>
          <a:xfrm>
            <a:off x="8375766" y="1452769"/>
            <a:ext cx="24840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6"/>
          <p:cNvSpPr txBox="1"/>
          <p:nvPr>
            <p:ph idx="5" type="body"/>
          </p:nvPr>
        </p:nvSpPr>
        <p:spPr>
          <a:xfrm>
            <a:off x="5345020" y="2293322"/>
            <a:ext cx="24840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6"/>
          <p:cNvSpPr txBox="1"/>
          <p:nvPr>
            <p:ph idx="6" type="body"/>
          </p:nvPr>
        </p:nvSpPr>
        <p:spPr>
          <a:xfrm>
            <a:off x="5345020" y="3128871"/>
            <a:ext cx="24840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7" type="body"/>
          </p:nvPr>
        </p:nvSpPr>
        <p:spPr>
          <a:xfrm>
            <a:off x="8375766" y="2293322"/>
            <a:ext cx="24840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26"/>
          <p:cNvSpPr txBox="1"/>
          <p:nvPr>
            <p:ph idx="8" type="body"/>
          </p:nvPr>
        </p:nvSpPr>
        <p:spPr>
          <a:xfrm>
            <a:off x="8375766" y="3128872"/>
            <a:ext cx="24840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26"/>
          <p:cNvSpPr txBox="1"/>
          <p:nvPr>
            <p:ph idx="9" type="body"/>
          </p:nvPr>
        </p:nvSpPr>
        <p:spPr>
          <a:xfrm>
            <a:off x="5345020" y="3971489"/>
            <a:ext cx="24840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0" name="Google Shape;160;p26"/>
          <p:cNvSpPr txBox="1"/>
          <p:nvPr>
            <p:ph idx="13" type="body"/>
          </p:nvPr>
        </p:nvSpPr>
        <p:spPr>
          <a:xfrm>
            <a:off x="5345020" y="4807039"/>
            <a:ext cx="24840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14" type="body"/>
          </p:nvPr>
        </p:nvSpPr>
        <p:spPr>
          <a:xfrm>
            <a:off x="8375766" y="3971489"/>
            <a:ext cx="24840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15" type="body"/>
          </p:nvPr>
        </p:nvSpPr>
        <p:spPr>
          <a:xfrm>
            <a:off x="8375766" y="4807039"/>
            <a:ext cx="24840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3" name="Google Shape;163;p26"/>
          <p:cNvSpPr txBox="1"/>
          <p:nvPr>
            <p:ph idx="16" type="body"/>
          </p:nvPr>
        </p:nvSpPr>
        <p:spPr>
          <a:xfrm>
            <a:off x="671513" y="2496201"/>
            <a:ext cx="33840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4" name="Google Shape;164;p26"/>
          <p:cNvSpPr txBox="1"/>
          <p:nvPr>
            <p:ph type="title"/>
          </p:nvPr>
        </p:nvSpPr>
        <p:spPr>
          <a:xfrm>
            <a:off x="677334" y="692150"/>
            <a:ext cx="3366000" cy="16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6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фактоидов">
  <p:cSld name="9 фактоидов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5342973" y="621775"/>
            <a:ext cx="1764000" cy="8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7"/>
          <p:cNvSpPr txBox="1"/>
          <p:nvPr>
            <p:ph idx="2" type="body"/>
          </p:nvPr>
        </p:nvSpPr>
        <p:spPr>
          <a:xfrm>
            <a:off x="5342973" y="1439767"/>
            <a:ext cx="17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9" name="Google Shape;169;p27"/>
          <p:cNvSpPr txBox="1"/>
          <p:nvPr>
            <p:ph idx="3" type="body"/>
          </p:nvPr>
        </p:nvSpPr>
        <p:spPr>
          <a:xfrm>
            <a:off x="7395993" y="621775"/>
            <a:ext cx="1764000" cy="8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0" name="Google Shape;170;p27"/>
          <p:cNvSpPr txBox="1"/>
          <p:nvPr>
            <p:ph idx="4" type="body"/>
          </p:nvPr>
        </p:nvSpPr>
        <p:spPr>
          <a:xfrm>
            <a:off x="7395993" y="1439767"/>
            <a:ext cx="17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1" name="Google Shape;171;p27"/>
          <p:cNvSpPr txBox="1"/>
          <p:nvPr>
            <p:ph idx="5" type="body"/>
          </p:nvPr>
        </p:nvSpPr>
        <p:spPr>
          <a:xfrm>
            <a:off x="9445338" y="621775"/>
            <a:ext cx="1764000" cy="8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2" name="Google Shape;172;p27"/>
          <p:cNvSpPr txBox="1"/>
          <p:nvPr>
            <p:ph idx="6" type="body"/>
          </p:nvPr>
        </p:nvSpPr>
        <p:spPr>
          <a:xfrm>
            <a:off x="9445338" y="1439767"/>
            <a:ext cx="17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3" name="Google Shape;173;p27"/>
          <p:cNvSpPr txBox="1"/>
          <p:nvPr>
            <p:ph idx="7" type="body"/>
          </p:nvPr>
        </p:nvSpPr>
        <p:spPr>
          <a:xfrm>
            <a:off x="5342973" y="2524164"/>
            <a:ext cx="17640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7"/>
          <p:cNvSpPr txBox="1"/>
          <p:nvPr>
            <p:ph idx="8" type="body"/>
          </p:nvPr>
        </p:nvSpPr>
        <p:spPr>
          <a:xfrm>
            <a:off x="5342973" y="3335807"/>
            <a:ext cx="17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5" name="Google Shape;175;p27"/>
          <p:cNvSpPr txBox="1"/>
          <p:nvPr>
            <p:ph idx="9" type="body"/>
          </p:nvPr>
        </p:nvSpPr>
        <p:spPr>
          <a:xfrm>
            <a:off x="7399668" y="2524164"/>
            <a:ext cx="17640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6" name="Google Shape;176;p27"/>
          <p:cNvSpPr txBox="1"/>
          <p:nvPr>
            <p:ph idx="13" type="body"/>
          </p:nvPr>
        </p:nvSpPr>
        <p:spPr>
          <a:xfrm>
            <a:off x="7399668" y="3335807"/>
            <a:ext cx="17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27"/>
          <p:cNvSpPr txBox="1"/>
          <p:nvPr>
            <p:ph idx="14" type="body"/>
          </p:nvPr>
        </p:nvSpPr>
        <p:spPr>
          <a:xfrm>
            <a:off x="9452688" y="2524164"/>
            <a:ext cx="17640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8" name="Google Shape;178;p27"/>
          <p:cNvSpPr txBox="1"/>
          <p:nvPr>
            <p:ph idx="15" type="body"/>
          </p:nvPr>
        </p:nvSpPr>
        <p:spPr>
          <a:xfrm>
            <a:off x="9452688" y="3335807"/>
            <a:ext cx="17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9" name="Google Shape;179;p27"/>
          <p:cNvSpPr txBox="1"/>
          <p:nvPr>
            <p:ph idx="16" type="body"/>
          </p:nvPr>
        </p:nvSpPr>
        <p:spPr>
          <a:xfrm>
            <a:off x="5342973" y="4348797"/>
            <a:ext cx="17640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0" name="Google Shape;180;p27"/>
          <p:cNvSpPr txBox="1"/>
          <p:nvPr>
            <p:ph idx="17" type="body"/>
          </p:nvPr>
        </p:nvSpPr>
        <p:spPr>
          <a:xfrm>
            <a:off x="5342973" y="5157265"/>
            <a:ext cx="17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1" name="Google Shape;181;p27"/>
          <p:cNvSpPr txBox="1"/>
          <p:nvPr>
            <p:ph idx="18" type="body"/>
          </p:nvPr>
        </p:nvSpPr>
        <p:spPr>
          <a:xfrm>
            <a:off x="7395993" y="4348797"/>
            <a:ext cx="17640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2" name="Google Shape;182;p27"/>
          <p:cNvSpPr txBox="1"/>
          <p:nvPr>
            <p:ph idx="19" type="body"/>
          </p:nvPr>
        </p:nvSpPr>
        <p:spPr>
          <a:xfrm>
            <a:off x="7395993" y="5157265"/>
            <a:ext cx="17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27"/>
          <p:cNvSpPr txBox="1"/>
          <p:nvPr>
            <p:ph idx="20" type="body"/>
          </p:nvPr>
        </p:nvSpPr>
        <p:spPr>
          <a:xfrm>
            <a:off x="9445338" y="4348797"/>
            <a:ext cx="17640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4" name="Google Shape;184;p27"/>
          <p:cNvSpPr txBox="1"/>
          <p:nvPr>
            <p:ph idx="21" type="body"/>
          </p:nvPr>
        </p:nvSpPr>
        <p:spPr>
          <a:xfrm>
            <a:off x="9445338" y="5157265"/>
            <a:ext cx="1764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5" name="Google Shape;185;p27"/>
          <p:cNvSpPr txBox="1"/>
          <p:nvPr>
            <p:ph idx="22" type="body"/>
          </p:nvPr>
        </p:nvSpPr>
        <p:spPr>
          <a:xfrm>
            <a:off x="671513" y="2487267"/>
            <a:ext cx="33840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6" name="Google Shape;186;p27"/>
          <p:cNvSpPr txBox="1"/>
          <p:nvPr>
            <p:ph type="title"/>
          </p:nvPr>
        </p:nvSpPr>
        <p:spPr>
          <a:xfrm>
            <a:off x="677334" y="692150"/>
            <a:ext cx="3366000" cy="16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7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фактоидов">
  <p:cSld name="8 фактоидов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idx="1" type="body"/>
          </p:nvPr>
        </p:nvSpPr>
        <p:spPr>
          <a:xfrm>
            <a:off x="671513" y="2052229"/>
            <a:ext cx="25758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0" name="Google Shape;190;p28"/>
          <p:cNvSpPr txBox="1"/>
          <p:nvPr>
            <p:ph idx="2" type="body"/>
          </p:nvPr>
        </p:nvSpPr>
        <p:spPr>
          <a:xfrm>
            <a:off x="671513" y="2947811"/>
            <a:ext cx="25758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1" name="Google Shape;191;p28"/>
          <p:cNvSpPr txBox="1"/>
          <p:nvPr>
            <p:ph idx="3" type="body"/>
          </p:nvPr>
        </p:nvSpPr>
        <p:spPr>
          <a:xfrm>
            <a:off x="3433450" y="2052229"/>
            <a:ext cx="25758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2" name="Google Shape;192;p28"/>
          <p:cNvSpPr txBox="1"/>
          <p:nvPr>
            <p:ph idx="4" type="body"/>
          </p:nvPr>
        </p:nvSpPr>
        <p:spPr>
          <a:xfrm>
            <a:off x="3433450" y="2947811"/>
            <a:ext cx="25758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3" name="Google Shape;193;p28"/>
          <p:cNvSpPr txBox="1"/>
          <p:nvPr>
            <p:ph idx="5" type="body"/>
          </p:nvPr>
        </p:nvSpPr>
        <p:spPr>
          <a:xfrm>
            <a:off x="6195388" y="2052229"/>
            <a:ext cx="25758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4" name="Google Shape;194;p28"/>
          <p:cNvSpPr txBox="1"/>
          <p:nvPr>
            <p:ph idx="6" type="body"/>
          </p:nvPr>
        </p:nvSpPr>
        <p:spPr>
          <a:xfrm>
            <a:off x="6195388" y="2947811"/>
            <a:ext cx="25758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5" name="Google Shape;195;p28"/>
          <p:cNvSpPr txBox="1"/>
          <p:nvPr>
            <p:ph idx="7" type="body"/>
          </p:nvPr>
        </p:nvSpPr>
        <p:spPr>
          <a:xfrm>
            <a:off x="8957326" y="2052229"/>
            <a:ext cx="25758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6" name="Google Shape;196;p28"/>
          <p:cNvSpPr txBox="1"/>
          <p:nvPr>
            <p:ph idx="8" type="body"/>
          </p:nvPr>
        </p:nvSpPr>
        <p:spPr>
          <a:xfrm>
            <a:off x="8957326" y="2947811"/>
            <a:ext cx="25758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7" name="Google Shape;197;p28"/>
          <p:cNvSpPr txBox="1"/>
          <p:nvPr>
            <p:ph idx="9" type="body"/>
          </p:nvPr>
        </p:nvSpPr>
        <p:spPr>
          <a:xfrm>
            <a:off x="671513" y="4142061"/>
            <a:ext cx="25758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8" name="Google Shape;198;p28"/>
          <p:cNvSpPr txBox="1"/>
          <p:nvPr>
            <p:ph idx="13" type="body"/>
          </p:nvPr>
        </p:nvSpPr>
        <p:spPr>
          <a:xfrm>
            <a:off x="671513" y="5031926"/>
            <a:ext cx="25758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9" name="Google Shape;199;p28"/>
          <p:cNvSpPr txBox="1"/>
          <p:nvPr>
            <p:ph idx="14" type="body"/>
          </p:nvPr>
        </p:nvSpPr>
        <p:spPr>
          <a:xfrm>
            <a:off x="3433450" y="4142061"/>
            <a:ext cx="25758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0" name="Google Shape;200;p28"/>
          <p:cNvSpPr txBox="1"/>
          <p:nvPr>
            <p:ph idx="15" type="body"/>
          </p:nvPr>
        </p:nvSpPr>
        <p:spPr>
          <a:xfrm>
            <a:off x="3433450" y="5031926"/>
            <a:ext cx="25758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1" name="Google Shape;201;p28"/>
          <p:cNvSpPr txBox="1"/>
          <p:nvPr>
            <p:ph idx="16" type="body"/>
          </p:nvPr>
        </p:nvSpPr>
        <p:spPr>
          <a:xfrm>
            <a:off x="6195388" y="4142061"/>
            <a:ext cx="25758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2" name="Google Shape;202;p28"/>
          <p:cNvSpPr txBox="1"/>
          <p:nvPr>
            <p:ph idx="17" type="body"/>
          </p:nvPr>
        </p:nvSpPr>
        <p:spPr>
          <a:xfrm>
            <a:off x="6195388" y="5031926"/>
            <a:ext cx="25758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3" name="Google Shape;203;p28"/>
          <p:cNvSpPr txBox="1"/>
          <p:nvPr>
            <p:ph idx="18" type="body"/>
          </p:nvPr>
        </p:nvSpPr>
        <p:spPr>
          <a:xfrm>
            <a:off x="8957326" y="4142061"/>
            <a:ext cx="25758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4" name="Google Shape;204;p28"/>
          <p:cNvSpPr txBox="1"/>
          <p:nvPr>
            <p:ph idx="19" type="body"/>
          </p:nvPr>
        </p:nvSpPr>
        <p:spPr>
          <a:xfrm>
            <a:off x="8957326" y="5031926"/>
            <a:ext cx="25758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5" name="Google Shape;205;p28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8"/>
          <p:cNvSpPr txBox="1"/>
          <p:nvPr>
            <p:ph type="title"/>
          </p:nvPr>
        </p:nvSpPr>
        <p:spPr>
          <a:xfrm>
            <a:off x="677334" y="692150"/>
            <a:ext cx="10868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окап телефона (android) ">
  <p:cSld name="Мокап телефона (android) 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28440" y="692150"/>
            <a:ext cx="2655710" cy="5508627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9"/>
          <p:cNvSpPr/>
          <p:nvPr>
            <p:ph idx="2" type="pic"/>
          </p:nvPr>
        </p:nvSpPr>
        <p:spPr>
          <a:xfrm>
            <a:off x="7767579" y="1009595"/>
            <a:ext cx="2389500" cy="5034000"/>
          </a:xfrm>
          <a:prstGeom prst="roundRect">
            <a:avLst>
              <a:gd fmla="val 8068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p29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9"/>
          <p:cNvSpPr txBox="1"/>
          <p:nvPr>
            <p:ph idx="1" type="body"/>
          </p:nvPr>
        </p:nvSpPr>
        <p:spPr>
          <a:xfrm>
            <a:off x="671514" y="2055970"/>
            <a:ext cx="5418600" cy="4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2" name="Google Shape;212;p29"/>
          <p:cNvSpPr txBox="1"/>
          <p:nvPr>
            <p:ph type="title"/>
          </p:nvPr>
        </p:nvSpPr>
        <p:spPr>
          <a:xfrm>
            <a:off x="677334" y="692150"/>
            <a:ext cx="54186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мокапа телефона (1 android)">
  <p:cSld name="Два мокапа телефона (1 android)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idx="1" type="body"/>
          </p:nvPr>
        </p:nvSpPr>
        <p:spPr>
          <a:xfrm>
            <a:off x="671514" y="2055970"/>
            <a:ext cx="4662900" cy="4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5" name="Google Shape;215;p30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0"/>
          <p:cNvSpPr txBox="1"/>
          <p:nvPr>
            <p:ph type="title"/>
          </p:nvPr>
        </p:nvSpPr>
        <p:spPr>
          <a:xfrm>
            <a:off x="677334" y="692150"/>
            <a:ext cx="46629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17" name="Google Shape;21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18754" y="692150"/>
            <a:ext cx="2655710" cy="5508627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8" name="Google Shape;218;p30"/>
          <p:cNvSpPr/>
          <p:nvPr>
            <p:ph idx="2" type="pic"/>
          </p:nvPr>
        </p:nvSpPr>
        <p:spPr>
          <a:xfrm>
            <a:off x="9057893" y="1009595"/>
            <a:ext cx="2389500" cy="5034000"/>
          </a:xfrm>
          <a:prstGeom prst="roundRect">
            <a:avLst>
              <a:gd fmla="val 8068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219" name="Google Shape;219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04129" y="692150"/>
            <a:ext cx="2655710" cy="5508627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0"/>
          <p:cNvSpPr/>
          <p:nvPr>
            <p:ph idx="3" type="pic"/>
          </p:nvPr>
        </p:nvSpPr>
        <p:spPr>
          <a:xfrm>
            <a:off x="6343268" y="1009595"/>
            <a:ext cx="2389500" cy="5034000"/>
          </a:xfrm>
          <a:prstGeom prst="roundRect">
            <a:avLst>
              <a:gd fmla="val 8068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мокапа телефона (2 android) ">
  <p:cSld name="Два мокапа телефона (2 android) 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31"/>
          <p:cNvSpPr txBox="1"/>
          <p:nvPr>
            <p:ph idx="1" type="body"/>
          </p:nvPr>
        </p:nvSpPr>
        <p:spPr>
          <a:xfrm>
            <a:off x="6850065" y="2055970"/>
            <a:ext cx="4662900" cy="4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4" name="Google Shape;224;p31"/>
          <p:cNvSpPr txBox="1"/>
          <p:nvPr>
            <p:ph type="title"/>
          </p:nvPr>
        </p:nvSpPr>
        <p:spPr>
          <a:xfrm>
            <a:off x="6855885" y="692150"/>
            <a:ext cx="46629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25" name="Google Shape;22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0574" y="692150"/>
            <a:ext cx="2655710" cy="5508627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1"/>
          <p:cNvSpPr/>
          <p:nvPr>
            <p:ph idx="2" type="pic"/>
          </p:nvPr>
        </p:nvSpPr>
        <p:spPr>
          <a:xfrm>
            <a:off x="3469713" y="1009595"/>
            <a:ext cx="2389500" cy="5034000"/>
          </a:xfrm>
          <a:prstGeom prst="roundRect">
            <a:avLst>
              <a:gd fmla="val 8068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227" name="Google Shape;227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5949" y="692150"/>
            <a:ext cx="2655710" cy="5508627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1"/>
          <p:cNvSpPr/>
          <p:nvPr>
            <p:ph idx="3" type="pic"/>
          </p:nvPr>
        </p:nvSpPr>
        <p:spPr>
          <a:xfrm>
            <a:off x="755088" y="1009595"/>
            <a:ext cx="2389500" cy="5034000"/>
          </a:xfrm>
          <a:prstGeom prst="roundRect">
            <a:avLst>
              <a:gd fmla="val 8068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Увеличенный мокап телефона (android) ">
  <p:cSld name="Увеличенный мокап телефона (android) 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71106" y="692150"/>
            <a:ext cx="3863417" cy="801372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2"/>
          <p:cNvSpPr/>
          <p:nvPr>
            <p:ph idx="2" type="pic"/>
          </p:nvPr>
        </p:nvSpPr>
        <p:spPr>
          <a:xfrm>
            <a:off x="7274309" y="1170527"/>
            <a:ext cx="3457500" cy="7345500"/>
          </a:xfrm>
          <a:prstGeom prst="roundRect">
            <a:avLst>
              <a:gd fmla="val 6986" name="adj"/>
            </a:avLst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32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2"/>
          <p:cNvSpPr txBox="1"/>
          <p:nvPr>
            <p:ph idx="1" type="body"/>
          </p:nvPr>
        </p:nvSpPr>
        <p:spPr>
          <a:xfrm>
            <a:off x="671514" y="2055970"/>
            <a:ext cx="5424600" cy="4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4" name="Google Shape;234;p32"/>
          <p:cNvSpPr txBox="1"/>
          <p:nvPr>
            <p:ph type="title"/>
          </p:nvPr>
        </p:nvSpPr>
        <p:spPr>
          <a:xfrm>
            <a:off x="677334" y="692150"/>
            <a:ext cx="54246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окап телефона ">
  <p:cSld name="Мокап телефона 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/>
          <p:nvPr/>
        </p:nvSpPr>
        <p:spPr>
          <a:xfrm>
            <a:off x="7915319" y="799034"/>
            <a:ext cx="2515500" cy="5321100"/>
          </a:xfrm>
          <a:prstGeom prst="roundRect">
            <a:avLst>
              <a:gd fmla="val 9524" name="adj"/>
            </a:avLst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3"/>
          <p:cNvSpPr/>
          <p:nvPr>
            <p:ph idx="2" type="pic"/>
          </p:nvPr>
        </p:nvSpPr>
        <p:spPr>
          <a:xfrm>
            <a:off x="7960331" y="795427"/>
            <a:ext cx="2428800" cy="5295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33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3"/>
          <p:cNvSpPr txBox="1"/>
          <p:nvPr>
            <p:ph idx="1" type="body"/>
          </p:nvPr>
        </p:nvSpPr>
        <p:spPr>
          <a:xfrm>
            <a:off x="671514" y="2055970"/>
            <a:ext cx="5418600" cy="4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0" name="Google Shape;240;p33"/>
          <p:cNvSpPr txBox="1"/>
          <p:nvPr>
            <p:ph type="title"/>
          </p:nvPr>
        </p:nvSpPr>
        <p:spPr>
          <a:xfrm>
            <a:off x="677334" y="692150"/>
            <a:ext cx="54186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41" name="Google Shape;241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88241" y="452282"/>
            <a:ext cx="3169716" cy="5991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мокапа телефона (1)">
  <p:cSld name="Два мокапа телефона (1)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4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4"/>
          <p:cNvSpPr txBox="1"/>
          <p:nvPr>
            <p:ph idx="1" type="body"/>
          </p:nvPr>
        </p:nvSpPr>
        <p:spPr>
          <a:xfrm>
            <a:off x="671514" y="2055970"/>
            <a:ext cx="4662900" cy="4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5" name="Google Shape;245;p34"/>
          <p:cNvSpPr txBox="1"/>
          <p:nvPr>
            <p:ph type="title"/>
          </p:nvPr>
        </p:nvSpPr>
        <p:spPr>
          <a:xfrm>
            <a:off x="677334" y="692150"/>
            <a:ext cx="46629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6" name="Google Shape;246;p34"/>
          <p:cNvGrpSpPr/>
          <p:nvPr/>
        </p:nvGrpSpPr>
        <p:grpSpPr>
          <a:xfrm>
            <a:off x="8616798" y="452271"/>
            <a:ext cx="3169660" cy="5991279"/>
            <a:chOff x="7488229" y="591001"/>
            <a:chExt cx="2987145" cy="5646290"/>
          </a:xfrm>
        </p:grpSpPr>
        <p:sp>
          <p:nvSpPr>
            <p:cNvPr id="247" name="Google Shape;247;p34"/>
            <p:cNvSpPr/>
            <p:nvPr/>
          </p:nvSpPr>
          <p:spPr>
            <a:xfrm>
              <a:off x="7796469" y="917781"/>
              <a:ext cx="2370600" cy="5014500"/>
            </a:xfrm>
            <a:prstGeom prst="roundRect">
              <a:avLst>
                <a:gd fmla="val 9524" name="adj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48" name="Google Shape;248;p3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488229" y="591001"/>
              <a:ext cx="2987145" cy="564629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9" name="Google Shape;249;p34"/>
          <p:cNvSpPr/>
          <p:nvPr>
            <p:ph idx="2" type="pic"/>
          </p:nvPr>
        </p:nvSpPr>
        <p:spPr>
          <a:xfrm>
            <a:off x="8989031" y="795427"/>
            <a:ext cx="2428800" cy="5295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250" name="Google Shape;250;p34"/>
          <p:cNvGrpSpPr/>
          <p:nvPr/>
        </p:nvGrpSpPr>
        <p:grpSpPr>
          <a:xfrm>
            <a:off x="5750055" y="452271"/>
            <a:ext cx="3169660" cy="5991279"/>
            <a:chOff x="7488230" y="591001"/>
            <a:chExt cx="2987145" cy="5646290"/>
          </a:xfrm>
        </p:grpSpPr>
        <p:sp>
          <p:nvSpPr>
            <p:cNvPr id="251" name="Google Shape;251;p34"/>
            <p:cNvSpPr/>
            <p:nvPr/>
          </p:nvSpPr>
          <p:spPr>
            <a:xfrm>
              <a:off x="7796469" y="917781"/>
              <a:ext cx="2370600" cy="5014500"/>
            </a:xfrm>
            <a:prstGeom prst="roundRect">
              <a:avLst>
                <a:gd fmla="val 9524" name="adj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52" name="Google Shape;252;p3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7488230" y="591001"/>
              <a:ext cx="2987145" cy="564629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3" name="Google Shape;253;p34"/>
          <p:cNvSpPr/>
          <p:nvPr>
            <p:ph idx="3" type="pic"/>
          </p:nvPr>
        </p:nvSpPr>
        <p:spPr>
          <a:xfrm>
            <a:off x="6122287" y="795427"/>
            <a:ext cx="2428800" cy="5295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мокапа телефона (2)">
  <p:cSld name="Два мокапа телефона (2)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5"/>
          <p:cNvSpPr/>
          <p:nvPr/>
        </p:nvSpPr>
        <p:spPr>
          <a:xfrm>
            <a:off x="3622719" y="799034"/>
            <a:ext cx="2515500" cy="5321100"/>
          </a:xfrm>
          <a:prstGeom prst="roundRect">
            <a:avLst>
              <a:gd fmla="val 9524" name="adj"/>
            </a:avLst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5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35"/>
          <p:cNvSpPr txBox="1"/>
          <p:nvPr>
            <p:ph idx="1" type="body"/>
          </p:nvPr>
        </p:nvSpPr>
        <p:spPr>
          <a:xfrm>
            <a:off x="6850065" y="2055970"/>
            <a:ext cx="4662900" cy="4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8" name="Google Shape;258;p35"/>
          <p:cNvSpPr txBox="1"/>
          <p:nvPr>
            <p:ph type="title"/>
          </p:nvPr>
        </p:nvSpPr>
        <p:spPr>
          <a:xfrm>
            <a:off x="6855885" y="692150"/>
            <a:ext cx="46629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35"/>
          <p:cNvSpPr/>
          <p:nvPr>
            <p:ph idx="2" type="pic"/>
          </p:nvPr>
        </p:nvSpPr>
        <p:spPr>
          <a:xfrm>
            <a:off x="3667731" y="795427"/>
            <a:ext cx="2428800" cy="5295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35"/>
          <p:cNvSpPr/>
          <p:nvPr/>
        </p:nvSpPr>
        <p:spPr>
          <a:xfrm>
            <a:off x="755975" y="799034"/>
            <a:ext cx="2515500" cy="5321100"/>
          </a:xfrm>
          <a:prstGeom prst="roundRect">
            <a:avLst>
              <a:gd fmla="val 9524" name="adj"/>
            </a:avLst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5"/>
          <p:cNvSpPr/>
          <p:nvPr>
            <p:ph idx="3" type="pic"/>
          </p:nvPr>
        </p:nvSpPr>
        <p:spPr>
          <a:xfrm>
            <a:off x="800987" y="795427"/>
            <a:ext cx="2428800" cy="5295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262" name="Google Shape;262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295641" y="452282"/>
            <a:ext cx="3169716" cy="5991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8897" y="452282"/>
            <a:ext cx="3169716" cy="5991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>
  <p:cSld name="Титульный слайд">
    <p:bg>
      <p:bgPr>
        <a:solidFill>
          <a:schemeClr val="accen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3066460" y="0"/>
            <a:ext cx="9141306" cy="6857984"/>
          </a:xfrm>
          <a:custGeom>
            <a:rect b="b" l="l" r="r" t="t"/>
            <a:pathLst>
              <a:path extrusionOk="0" h="6857984" w="9141306">
                <a:moveTo>
                  <a:pt x="0" y="0"/>
                </a:moveTo>
                <a:lnTo>
                  <a:pt x="2220627" y="0"/>
                </a:lnTo>
                <a:lnTo>
                  <a:pt x="2227664" y="71102"/>
                </a:lnTo>
                <a:cubicBezTo>
                  <a:pt x="2553673" y="2682585"/>
                  <a:pt x="3819226" y="4693753"/>
                  <a:pt x="5269599" y="4980435"/>
                </a:cubicBezTo>
                <a:lnTo>
                  <a:pt x="5269599" y="0"/>
                </a:lnTo>
                <a:lnTo>
                  <a:pt x="7482942" y="0"/>
                </a:lnTo>
                <a:lnTo>
                  <a:pt x="7482942" y="2561872"/>
                </a:lnTo>
                <a:cubicBezTo>
                  <a:pt x="8043875" y="2462017"/>
                  <a:pt x="8561096" y="2193961"/>
                  <a:pt x="9008436" y="1827258"/>
                </a:cubicBezTo>
                <a:lnTo>
                  <a:pt x="9141306" y="1710545"/>
                </a:lnTo>
                <a:lnTo>
                  <a:pt x="9141306" y="5220992"/>
                </a:lnTo>
                <a:lnTo>
                  <a:pt x="9053277" y="5161765"/>
                </a:lnTo>
                <a:cubicBezTo>
                  <a:pt x="8633864" y="4904410"/>
                  <a:pt x="8120266" y="4711796"/>
                  <a:pt x="7482942" y="4623280"/>
                </a:cubicBezTo>
                <a:lnTo>
                  <a:pt x="7482942" y="6857984"/>
                </a:lnTo>
                <a:lnTo>
                  <a:pt x="3958880" y="6857984"/>
                </a:lnTo>
                <a:lnTo>
                  <a:pt x="3937392" y="6847097"/>
                </a:lnTo>
                <a:cubicBezTo>
                  <a:pt x="1772771" y="5668291"/>
                  <a:pt x="481691" y="3223920"/>
                  <a:pt x="53599" y="394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9"/>
          <p:cNvSpPr txBox="1"/>
          <p:nvPr>
            <p:ph idx="1" type="body"/>
          </p:nvPr>
        </p:nvSpPr>
        <p:spPr>
          <a:xfrm>
            <a:off x="658813" y="3307439"/>
            <a:ext cx="10224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type="title"/>
          </p:nvPr>
        </p:nvSpPr>
        <p:spPr>
          <a:xfrm>
            <a:off x="622261" y="1052209"/>
            <a:ext cx="10220400" cy="18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9" name="Google Shape;59;p9"/>
          <p:cNvGrpSpPr/>
          <p:nvPr/>
        </p:nvGrpSpPr>
        <p:grpSpPr>
          <a:xfrm>
            <a:off x="658245" y="5503856"/>
            <a:ext cx="697039" cy="697040"/>
            <a:chOff x="658245" y="5503856"/>
            <a:chExt cx="697039" cy="697040"/>
          </a:xfrm>
        </p:grpSpPr>
        <p:grpSp>
          <p:nvGrpSpPr>
            <p:cNvPr id="60" name="Google Shape;60;p9"/>
            <p:cNvGrpSpPr/>
            <p:nvPr/>
          </p:nvGrpSpPr>
          <p:grpSpPr>
            <a:xfrm>
              <a:off x="658245" y="5503856"/>
              <a:ext cx="697039" cy="697040"/>
              <a:chOff x="5619750" y="2952750"/>
              <a:chExt cx="952500" cy="952500"/>
            </a:xfrm>
          </p:grpSpPr>
          <p:sp>
            <p:nvSpPr>
              <p:cNvPr id="61" name="Google Shape;61;p9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rect b="b" l="l" r="r" t="t"/>
                <a:pathLst>
                  <a:path extrusionOk="0" h="952500" w="95250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9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rect b="b" l="l" r="r" t="t"/>
                <a:pathLst>
                  <a:path extrusionOk="0" h="396478" w="635397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3" name="Google Shape;63;p9"/>
            <p:cNvSpPr/>
            <p:nvPr/>
          </p:nvSpPr>
          <p:spPr>
            <a:xfrm>
              <a:off x="775543" y="5715464"/>
              <a:ext cx="462862" cy="290556"/>
            </a:xfrm>
            <a:custGeom>
              <a:rect b="b" l="l" r="r" t="t"/>
              <a:pathLst>
                <a:path extrusionOk="0" h="540569" w="861139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Увеличенный мокап телефона ">
  <p:cSld name="Увеличенный мокап телефона 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/>
          <p:nvPr/>
        </p:nvSpPr>
        <p:spPr>
          <a:xfrm>
            <a:off x="7508394" y="991396"/>
            <a:ext cx="3355800" cy="7215900"/>
          </a:xfrm>
          <a:prstGeom prst="roundRect">
            <a:avLst>
              <a:gd fmla="val 9524" name="adj"/>
            </a:avLst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36"/>
          <p:cNvSpPr/>
          <p:nvPr>
            <p:ph idx="2" type="pic"/>
          </p:nvPr>
        </p:nvSpPr>
        <p:spPr>
          <a:xfrm>
            <a:off x="7530643" y="991396"/>
            <a:ext cx="3311400" cy="7164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p36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6"/>
          <p:cNvSpPr txBox="1"/>
          <p:nvPr>
            <p:ph idx="1" type="body"/>
          </p:nvPr>
        </p:nvSpPr>
        <p:spPr>
          <a:xfrm>
            <a:off x="671514" y="2055970"/>
            <a:ext cx="5424600" cy="4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9" name="Google Shape;269;p36"/>
          <p:cNvSpPr txBox="1"/>
          <p:nvPr>
            <p:ph type="title"/>
          </p:nvPr>
        </p:nvSpPr>
        <p:spPr>
          <a:xfrm>
            <a:off x="677334" y="692150"/>
            <a:ext cx="54246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0" name="Google Shape;270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39061" y="498013"/>
            <a:ext cx="4303546" cy="8134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криншот (16:9)">
  <p:cSld name="Скриншот (16:9)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7"/>
          <p:cNvSpPr/>
          <p:nvPr>
            <p:ph idx="2" type="pic"/>
          </p:nvPr>
        </p:nvSpPr>
        <p:spPr>
          <a:xfrm>
            <a:off x="5671080" y="2083205"/>
            <a:ext cx="5866500" cy="3599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pic>
        <p:nvPicPr>
          <p:cNvPr id="273" name="Google Shape;273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76900" y="1773238"/>
            <a:ext cx="5868987" cy="309967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7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7"/>
          <p:cNvSpPr txBox="1"/>
          <p:nvPr>
            <p:ph idx="1" type="body"/>
          </p:nvPr>
        </p:nvSpPr>
        <p:spPr>
          <a:xfrm>
            <a:off x="671514" y="1773239"/>
            <a:ext cx="4649700" cy="41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6" name="Google Shape;276;p37"/>
          <p:cNvSpPr txBox="1"/>
          <p:nvPr>
            <p:ph type="title"/>
          </p:nvPr>
        </p:nvSpPr>
        <p:spPr>
          <a:xfrm>
            <a:off x="677334" y="692150"/>
            <a:ext cx="10868700" cy="6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скриншот (1)">
  <p:cSld name="Заголовок + скриншот (1)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8"/>
          <p:cNvSpPr txBox="1"/>
          <p:nvPr>
            <p:ph idx="1" type="body"/>
          </p:nvPr>
        </p:nvSpPr>
        <p:spPr>
          <a:xfrm>
            <a:off x="6096000" y="692150"/>
            <a:ext cx="5437200" cy="55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9" name="Google Shape;279;p38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38"/>
          <p:cNvSpPr txBox="1"/>
          <p:nvPr>
            <p:ph type="title"/>
          </p:nvPr>
        </p:nvSpPr>
        <p:spPr>
          <a:xfrm>
            <a:off x="677334" y="692150"/>
            <a:ext cx="46629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38"/>
          <p:cNvSpPr txBox="1"/>
          <p:nvPr>
            <p:ph idx="2" type="body"/>
          </p:nvPr>
        </p:nvSpPr>
        <p:spPr>
          <a:xfrm>
            <a:off x="671514" y="2018599"/>
            <a:ext cx="4649700" cy="41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">
  <p:cSld name="1 фото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9"/>
          <p:cNvSpPr/>
          <p:nvPr>
            <p:ph idx="2" type="pic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84" name="Google Shape;284;p39"/>
          <p:cNvSpPr txBox="1"/>
          <p:nvPr>
            <p:ph idx="11" type="ftr"/>
          </p:nvPr>
        </p:nvSpPr>
        <p:spPr>
          <a:xfrm>
            <a:off x="671514" y="167981"/>
            <a:ext cx="46629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39"/>
          <p:cNvSpPr txBox="1"/>
          <p:nvPr>
            <p:ph type="title"/>
          </p:nvPr>
        </p:nvSpPr>
        <p:spPr>
          <a:xfrm>
            <a:off x="677334" y="692150"/>
            <a:ext cx="46629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39"/>
          <p:cNvSpPr txBox="1"/>
          <p:nvPr>
            <p:ph idx="1" type="body"/>
          </p:nvPr>
        </p:nvSpPr>
        <p:spPr>
          <a:xfrm>
            <a:off x="671514" y="2018599"/>
            <a:ext cx="4649700" cy="41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1 фото">
  <p:cSld name="1_1 фото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0"/>
          <p:cNvSpPr/>
          <p:nvPr>
            <p:ph idx="2" type="pic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89" name="Google Shape;289;p40"/>
          <p:cNvSpPr txBox="1"/>
          <p:nvPr>
            <p:ph type="title"/>
          </p:nvPr>
        </p:nvSpPr>
        <p:spPr>
          <a:xfrm>
            <a:off x="6870171" y="692150"/>
            <a:ext cx="46629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40"/>
          <p:cNvSpPr txBox="1"/>
          <p:nvPr>
            <p:ph idx="1" type="body"/>
          </p:nvPr>
        </p:nvSpPr>
        <p:spPr>
          <a:xfrm>
            <a:off x="6864351" y="2018599"/>
            <a:ext cx="4649700" cy="41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 + подпись">
  <p:cSld name="1 фото + подпись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1"/>
          <p:cNvSpPr/>
          <p:nvPr>
            <p:ph idx="2" type="pic"/>
          </p:nvPr>
        </p:nvSpPr>
        <p:spPr>
          <a:xfrm>
            <a:off x="6096000" y="692151"/>
            <a:ext cx="5437200" cy="418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93" name="Google Shape;293;p41"/>
          <p:cNvSpPr txBox="1"/>
          <p:nvPr>
            <p:ph idx="1" type="body"/>
          </p:nvPr>
        </p:nvSpPr>
        <p:spPr>
          <a:xfrm>
            <a:off x="6096000" y="5147214"/>
            <a:ext cx="54498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4" name="Google Shape;294;p41"/>
          <p:cNvSpPr txBox="1"/>
          <p:nvPr>
            <p:ph idx="3" type="body"/>
          </p:nvPr>
        </p:nvSpPr>
        <p:spPr>
          <a:xfrm>
            <a:off x="6096000" y="5553075"/>
            <a:ext cx="5449800" cy="6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5" name="Google Shape;295;p41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41"/>
          <p:cNvSpPr txBox="1"/>
          <p:nvPr>
            <p:ph type="title"/>
          </p:nvPr>
        </p:nvSpPr>
        <p:spPr>
          <a:xfrm>
            <a:off x="677334" y="692150"/>
            <a:ext cx="46629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41"/>
          <p:cNvSpPr txBox="1"/>
          <p:nvPr>
            <p:ph idx="4" type="body"/>
          </p:nvPr>
        </p:nvSpPr>
        <p:spPr>
          <a:xfrm>
            <a:off x="671514" y="2018599"/>
            <a:ext cx="4649700" cy="41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 в кружке">
  <p:cSld name="Фото в кружке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2"/>
          <p:cNvSpPr/>
          <p:nvPr>
            <p:ph idx="2" type="pic"/>
          </p:nvPr>
        </p:nvSpPr>
        <p:spPr>
          <a:xfrm>
            <a:off x="1608083" y="1773237"/>
            <a:ext cx="3156300" cy="3156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00" name="Google Shape;300;p42"/>
          <p:cNvSpPr txBox="1"/>
          <p:nvPr>
            <p:ph type="title"/>
          </p:nvPr>
        </p:nvSpPr>
        <p:spPr>
          <a:xfrm>
            <a:off x="5340350" y="2201188"/>
            <a:ext cx="4891800" cy="1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42"/>
          <p:cNvSpPr txBox="1"/>
          <p:nvPr>
            <p:ph idx="1" type="body"/>
          </p:nvPr>
        </p:nvSpPr>
        <p:spPr>
          <a:xfrm>
            <a:off x="5337598" y="3441164"/>
            <a:ext cx="4894500" cy="11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2" name="Google Shape;302;p42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ообществ">
  <p:cSld name="16 сообществ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3"/>
          <p:cNvSpPr/>
          <p:nvPr>
            <p:ph idx="2" type="pic"/>
          </p:nvPr>
        </p:nvSpPr>
        <p:spPr>
          <a:xfrm>
            <a:off x="5349730" y="800100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05" name="Google Shape;305;p43"/>
          <p:cNvSpPr/>
          <p:nvPr>
            <p:ph idx="3" type="pic"/>
          </p:nvPr>
        </p:nvSpPr>
        <p:spPr>
          <a:xfrm>
            <a:off x="6950627" y="800100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43"/>
          <p:cNvSpPr/>
          <p:nvPr>
            <p:ph idx="4" type="pic"/>
          </p:nvPr>
        </p:nvSpPr>
        <p:spPr>
          <a:xfrm>
            <a:off x="8511197" y="800100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43"/>
          <p:cNvSpPr/>
          <p:nvPr>
            <p:ph idx="5" type="pic"/>
          </p:nvPr>
        </p:nvSpPr>
        <p:spPr>
          <a:xfrm>
            <a:off x="10112094" y="800100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08" name="Google Shape;308;p43"/>
          <p:cNvSpPr/>
          <p:nvPr>
            <p:ph idx="6" type="pic"/>
          </p:nvPr>
        </p:nvSpPr>
        <p:spPr>
          <a:xfrm>
            <a:off x="5349730" y="2248639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43"/>
          <p:cNvSpPr/>
          <p:nvPr>
            <p:ph idx="7" type="pic"/>
          </p:nvPr>
        </p:nvSpPr>
        <p:spPr>
          <a:xfrm>
            <a:off x="6950627" y="2248639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10" name="Google Shape;310;p43"/>
          <p:cNvSpPr/>
          <p:nvPr>
            <p:ph idx="8" type="pic"/>
          </p:nvPr>
        </p:nvSpPr>
        <p:spPr>
          <a:xfrm>
            <a:off x="8511197" y="2248639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11" name="Google Shape;311;p43"/>
          <p:cNvSpPr/>
          <p:nvPr>
            <p:ph idx="9" type="pic"/>
          </p:nvPr>
        </p:nvSpPr>
        <p:spPr>
          <a:xfrm>
            <a:off x="10112094" y="2248639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43"/>
          <p:cNvSpPr/>
          <p:nvPr>
            <p:ph idx="13" type="pic"/>
          </p:nvPr>
        </p:nvSpPr>
        <p:spPr>
          <a:xfrm>
            <a:off x="5349730" y="3697178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43"/>
          <p:cNvSpPr/>
          <p:nvPr>
            <p:ph idx="14" type="pic"/>
          </p:nvPr>
        </p:nvSpPr>
        <p:spPr>
          <a:xfrm>
            <a:off x="6950627" y="3697178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14" name="Google Shape;314;p43"/>
          <p:cNvSpPr/>
          <p:nvPr>
            <p:ph idx="15" type="pic"/>
          </p:nvPr>
        </p:nvSpPr>
        <p:spPr>
          <a:xfrm>
            <a:off x="8511197" y="3697178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15" name="Google Shape;315;p43"/>
          <p:cNvSpPr/>
          <p:nvPr>
            <p:ph idx="16" type="pic"/>
          </p:nvPr>
        </p:nvSpPr>
        <p:spPr>
          <a:xfrm>
            <a:off x="10112094" y="3697178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43"/>
          <p:cNvSpPr/>
          <p:nvPr>
            <p:ph idx="17" type="pic"/>
          </p:nvPr>
        </p:nvSpPr>
        <p:spPr>
          <a:xfrm>
            <a:off x="5349730" y="5145716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43"/>
          <p:cNvSpPr/>
          <p:nvPr>
            <p:ph idx="18" type="pic"/>
          </p:nvPr>
        </p:nvSpPr>
        <p:spPr>
          <a:xfrm>
            <a:off x="6950627" y="5145716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18" name="Google Shape;318;p43"/>
          <p:cNvSpPr/>
          <p:nvPr>
            <p:ph idx="19" type="pic"/>
          </p:nvPr>
        </p:nvSpPr>
        <p:spPr>
          <a:xfrm>
            <a:off x="8511197" y="5145716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19" name="Google Shape;319;p43"/>
          <p:cNvSpPr/>
          <p:nvPr>
            <p:ph idx="20" type="pic"/>
          </p:nvPr>
        </p:nvSpPr>
        <p:spPr>
          <a:xfrm>
            <a:off x="10112094" y="5145716"/>
            <a:ext cx="1091700" cy="1091700"/>
          </a:xfrm>
          <a:prstGeom prst="rect">
            <a:avLst/>
          </a:prstGeom>
          <a:noFill/>
          <a:ln>
            <a:noFill/>
          </a:ln>
        </p:spPr>
      </p:sp>
      <p:sp>
        <p:nvSpPr>
          <p:cNvPr id="320" name="Google Shape;320;p43"/>
          <p:cNvSpPr txBox="1"/>
          <p:nvPr>
            <p:ph idx="1" type="body"/>
          </p:nvPr>
        </p:nvSpPr>
        <p:spPr>
          <a:xfrm>
            <a:off x="671513" y="2550946"/>
            <a:ext cx="3372000" cy="3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1" name="Google Shape;321;p43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43"/>
          <p:cNvSpPr txBox="1"/>
          <p:nvPr>
            <p:ph type="title"/>
          </p:nvPr>
        </p:nvSpPr>
        <p:spPr>
          <a:xfrm>
            <a:off x="677334" y="692149"/>
            <a:ext cx="3366000" cy="17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 ">
  <p:cSld name="Цитата 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4"/>
          <p:cNvSpPr txBox="1"/>
          <p:nvPr/>
        </p:nvSpPr>
        <p:spPr>
          <a:xfrm>
            <a:off x="3013869" y="-1049149"/>
            <a:ext cx="2058900" cy="44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00"/>
              <a:buFont typeface="Arial"/>
              <a:buNone/>
            </a:pPr>
            <a:r>
              <a:rPr b="1" i="0" lang="ru-RU" sz="28800" u="none" cap="none" strike="noStrike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rPr>
              <a:t>«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44"/>
          <p:cNvSpPr txBox="1"/>
          <p:nvPr>
            <p:ph idx="1" type="body"/>
          </p:nvPr>
        </p:nvSpPr>
        <p:spPr>
          <a:xfrm>
            <a:off x="5346702" y="711409"/>
            <a:ext cx="6199200" cy="10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6" name="Google Shape;326;p44"/>
          <p:cNvSpPr/>
          <p:nvPr>
            <p:ph idx="2" type="pic"/>
          </p:nvPr>
        </p:nvSpPr>
        <p:spPr>
          <a:xfrm>
            <a:off x="671513" y="800101"/>
            <a:ext cx="3370800" cy="337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27" name="Google Shape;327;p44"/>
          <p:cNvSpPr txBox="1"/>
          <p:nvPr>
            <p:ph idx="3" type="body"/>
          </p:nvPr>
        </p:nvSpPr>
        <p:spPr>
          <a:xfrm>
            <a:off x="672592" y="4580422"/>
            <a:ext cx="3372000" cy="8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8" name="Google Shape;328;p44"/>
          <p:cNvSpPr txBox="1"/>
          <p:nvPr>
            <p:ph idx="4" type="body"/>
          </p:nvPr>
        </p:nvSpPr>
        <p:spPr>
          <a:xfrm>
            <a:off x="672592" y="5490168"/>
            <a:ext cx="3370800" cy="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9" name="Google Shape;329;p44"/>
          <p:cNvSpPr txBox="1"/>
          <p:nvPr>
            <p:ph idx="5" type="body"/>
          </p:nvPr>
        </p:nvSpPr>
        <p:spPr>
          <a:xfrm>
            <a:off x="5346701" y="1983399"/>
            <a:ext cx="6194100" cy="41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 sz="16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0" name="Google Shape;330;p44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 без фото">
  <p:cSld name="Цитата без фото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5"/>
          <p:cNvSpPr txBox="1"/>
          <p:nvPr>
            <p:ph idx="1" type="body"/>
          </p:nvPr>
        </p:nvSpPr>
        <p:spPr>
          <a:xfrm>
            <a:off x="3359150" y="692151"/>
            <a:ext cx="8174100" cy="16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3" name="Google Shape;333;p45"/>
          <p:cNvSpPr txBox="1"/>
          <p:nvPr>
            <p:ph idx="2" type="body"/>
          </p:nvPr>
        </p:nvSpPr>
        <p:spPr>
          <a:xfrm>
            <a:off x="3359150" y="5738829"/>
            <a:ext cx="82005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4" name="Google Shape;334;p45"/>
          <p:cNvSpPr txBox="1"/>
          <p:nvPr>
            <p:ph idx="3" type="body"/>
          </p:nvPr>
        </p:nvSpPr>
        <p:spPr>
          <a:xfrm>
            <a:off x="3366814" y="2459421"/>
            <a:ext cx="8174100" cy="16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i="0" sz="2400">
                <a:latin typeface="Play"/>
                <a:ea typeface="Play"/>
                <a:cs typeface="Play"/>
                <a:sym typeface="Play"/>
              </a:defRPr>
            </a:lvl1pPr>
            <a:lvl2pPr indent="-355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 sz="1800">
                <a:latin typeface="Play"/>
                <a:ea typeface="Play"/>
                <a:cs typeface="Play"/>
                <a:sym typeface="Play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5" name="Google Shape;335;p45"/>
          <p:cNvSpPr txBox="1"/>
          <p:nvPr/>
        </p:nvSpPr>
        <p:spPr>
          <a:xfrm>
            <a:off x="544512" y="-1049150"/>
            <a:ext cx="2058900" cy="44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00"/>
              <a:buFont typeface="Arial"/>
              <a:buNone/>
            </a:pPr>
            <a:r>
              <a:rPr b="1" i="0" lang="ru-RU" sz="28800" u="none" cap="none" strike="noStrike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rPr>
              <a:t>«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45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1_Титульный слайд">
    <p:bg>
      <p:bgPr>
        <a:solidFill>
          <a:schemeClr val="lt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idx="1" type="body"/>
          </p:nvPr>
        </p:nvSpPr>
        <p:spPr>
          <a:xfrm>
            <a:off x="658813" y="3307439"/>
            <a:ext cx="10224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type="title"/>
          </p:nvPr>
        </p:nvSpPr>
        <p:spPr>
          <a:xfrm>
            <a:off x="622261" y="1052209"/>
            <a:ext cx="10220400" cy="18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lay"/>
              <a:buNone/>
              <a:defRPr sz="6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" name="Google Shape;67;p10"/>
          <p:cNvGrpSpPr/>
          <p:nvPr/>
        </p:nvGrpSpPr>
        <p:grpSpPr>
          <a:xfrm>
            <a:off x="658245" y="5503856"/>
            <a:ext cx="697039" cy="697040"/>
            <a:chOff x="658245" y="5503856"/>
            <a:chExt cx="697039" cy="697040"/>
          </a:xfrm>
        </p:grpSpPr>
        <p:grpSp>
          <p:nvGrpSpPr>
            <p:cNvPr id="68" name="Google Shape;68;p10"/>
            <p:cNvGrpSpPr/>
            <p:nvPr/>
          </p:nvGrpSpPr>
          <p:grpSpPr>
            <a:xfrm>
              <a:off x="658245" y="5503856"/>
              <a:ext cx="697039" cy="697040"/>
              <a:chOff x="5619750" y="2952750"/>
              <a:chExt cx="952500" cy="952500"/>
            </a:xfrm>
          </p:grpSpPr>
          <p:sp>
            <p:nvSpPr>
              <p:cNvPr id="69" name="Google Shape;69;p10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rect b="b" l="l" r="r" t="t"/>
                <a:pathLst>
                  <a:path extrusionOk="0" h="952500" w="95250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10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rect b="b" l="l" r="r" t="t"/>
                <a:pathLst>
                  <a:path extrusionOk="0" h="396478" w="635397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1" name="Google Shape;71;p10"/>
            <p:cNvSpPr/>
            <p:nvPr/>
          </p:nvSpPr>
          <p:spPr>
            <a:xfrm>
              <a:off x="775543" y="5715464"/>
              <a:ext cx="462862" cy="290556"/>
            </a:xfrm>
            <a:custGeom>
              <a:rect b="b" l="l" r="r" t="t"/>
              <a:pathLst>
                <a:path extrusionOk="0" h="540569" w="861139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лайд">
  <p:cSld name="Финальный слайд">
    <p:bg>
      <p:bgPr>
        <a:solidFill>
          <a:schemeClr val="accent1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46"/>
          <p:cNvPicPr preferRelativeResize="0"/>
          <p:nvPr/>
        </p:nvPicPr>
        <p:blipFill rotWithShape="1">
          <a:blip r:embed="rId2">
            <a:alphaModFix/>
          </a:blip>
          <a:srcRect b="9239" l="0" r="3105" t="4670"/>
          <a:stretch/>
        </p:blipFill>
        <p:spPr>
          <a:xfrm>
            <a:off x="6311900" y="-1"/>
            <a:ext cx="58800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46"/>
          <p:cNvSpPr txBox="1"/>
          <p:nvPr>
            <p:ph type="title"/>
          </p:nvPr>
        </p:nvSpPr>
        <p:spPr>
          <a:xfrm>
            <a:off x="620713" y="583317"/>
            <a:ext cx="5475300" cy="182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40" name="Google Shape;340;p46"/>
          <p:cNvGrpSpPr/>
          <p:nvPr/>
        </p:nvGrpSpPr>
        <p:grpSpPr>
          <a:xfrm>
            <a:off x="658245" y="5503856"/>
            <a:ext cx="697039" cy="697040"/>
            <a:chOff x="658245" y="5503856"/>
            <a:chExt cx="697039" cy="697040"/>
          </a:xfrm>
        </p:grpSpPr>
        <p:grpSp>
          <p:nvGrpSpPr>
            <p:cNvPr id="341" name="Google Shape;341;p46"/>
            <p:cNvGrpSpPr/>
            <p:nvPr/>
          </p:nvGrpSpPr>
          <p:grpSpPr>
            <a:xfrm>
              <a:off x="658245" y="5503856"/>
              <a:ext cx="697039" cy="697040"/>
              <a:chOff x="5619750" y="2952750"/>
              <a:chExt cx="952500" cy="952500"/>
            </a:xfrm>
          </p:grpSpPr>
          <p:sp>
            <p:nvSpPr>
              <p:cNvPr id="342" name="Google Shape;342;p46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rect b="b" l="l" r="r" t="t"/>
                <a:pathLst>
                  <a:path extrusionOk="0" h="952500" w="95250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46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rect b="b" l="l" r="r" t="t"/>
                <a:pathLst>
                  <a:path extrusionOk="0" h="396478" w="635397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44" name="Google Shape;344;p46"/>
            <p:cNvSpPr/>
            <p:nvPr/>
          </p:nvSpPr>
          <p:spPr>
            <a:xfrm>
              <a:off x="775543" y="5715464"/>
              <a:ext cx="462862" cy="290556"/>
            </a:xfrm>
            <a:custGeom>
              <a:rect b="b" l="l" r="r" t="t"/>
              <a:pathLst>
                <a:path extrusionOk="0" h="540569" w="861139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 QR">
  <p:cSld name="Финальный с QR">
    <p:bg>
      <p:bgPr>
        <a:solidFill>
          <a:schemeClr val="accent1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47"/>
          <p:cNvPicPr preferRelativeResize="0"/>
          <p:nvPr/>
        </p:nvPicPr>
        <p:blipFill rotWithShape="1">
          <a:blip r:embed="rId2">
            <a:alphaModFix/>
          </a:blip>
          <a:srcRect b="9239" l="0" r="3105" t="4670"/>
          <a:stretch/>
        </p:blipFill>
        <p:spPr>
          <a:xfrm>
            <a:off x="6311900" y="-1"/>
            <a:ext cx="58800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47"/>
          <p:cNvSpPr txBox="1"/>
          <p:nvPr>
            <p:ph type="title"/>
          </p:nvPr>
        </p:nvSpPr>
        <p:spPr>
          <a:xfrm>
            <a:off x="620713" y="4372582"/>
            <a:ext cx="5475300" cy="182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47"/>
          <p:cNvSpPr/>
          <p:nvPr>
            <p:ph idx="2" type="pic"/>
          </p:nvPr>
        </p:nvSpPr>
        <p:spPr>
          <a:xfrm>
            <a:off x="658813" y="692150"/>
            <a:ext cx="1289100" cy="1289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 QR + подпись">
  <p:cSld name="Финальный с QR + подпись">
    <p:bg>
      <p:bgPr>
        <a:solidFill>
          <a:schemeClr val="accent1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48"/>
          <p:cNvPicPr preferRelativeResize="0"/>
          <p:nvPr/>
        </p:nvPicPr>
        <p:blipFill rotWithShape="1">
          <a:blip r:embed="rId2">
            <a:alphaModFix/>
          </a:blip>
          <a:srcRect b="9239" l="0" r="3105" t="4670"/>
          <a:stretch/>
        </p:blipFill>
        <p:spPr>
          <a:xfrm>
            <a:off x="6311900" y="-1"/>
            <a:ext cx="58800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8"/>
          <p:cNvSpPr txBox="1"/>
          <p:nvPr>
            <p:ph type="title"/>
          </p:nvPr>
        </p:nvSpPr>
        <p:spPr>
          <a:xfrm>
            <a:off x="620713" y="3724882"/>
            <a:ext cx="5475300" cy="182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48"/>
          <p:cNvSpPr/>
          <p:nvPr>
            <p:ph idx="2" type="pic"/>
          </p:nvPr>
        </p:nvSpPr>
        <p:spPr>
          <a:xfrm>
            <a:off x="658813" y="692150"/>
            <a:ext cx="1289100" cy="1289100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48"/>
          <p:cNvSpPr txBox="1"/>
          <p:nvPr>
            <p:ph idx="1" type="body"/>
          </p:nvPr>
        </p:nvSpPr>
        <p:spPr>
          <a:xfrm>
            <a:off x="658813" y="5842000"/>
            <a:ext cx="5437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лист">
  <p:cSld name="Титульный лист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9"/>
          <p:cNvSpPr txBox="1"/>
          <p:nvPr>
            <p:ph idx="1" type="body"/>
          </p:nvPr>
        </p:nvSpPr>
        <p:spPr>
          <a:xfrm>
            <a:off x="544425" y="5017168"/>
            <a:ext cx="4941900" cy="3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56" name="Google Shape;356;p49"/>
          <p:cNvSpPr txBox="1"/>
          <p:nvPr>
            <p:ph idx="2" type="body"/>
          </p:nvPr>
        </p:nvSpPr>
        <p:spPr>
          <a:xfrm>
            <a:off x="544424" y="5369560"/>
            <a:ext cx="49419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57" name="Google Shape;357;p49"/>
          <p:cNvSpPr txBox="1"/>
          <p:nvPr>
            <p:ph idx="3" type="body"/>
          </p:nvPr>
        </p:nvSpPr>
        <p:spPr>
          <a:xfrm>
            <a:off x="544424" y="3305868"/>
            <a:ext cx="82455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descr="Рисунок 213" id="358" name="Google Shape;358;p49"/>
          <p:cNvPicPr preferRelativeResize="0"/>
          <p:nvPr/>
        </p:nvPicPr>
        <p:blipFill rotWithShape="1">
          <a:blip r:embed="rId2">
            <a:alphaModFix/>
          </a:blip>
          <a:srcRect b="0" l="0" r="82814" t="63471"/>
          <a:stretch/>
        </p:blipFill>
        <p:spPr>
          <a:xfrm>
            <a:off x="5486312" y="4920746"/>
            <a:ext cx="950813" cy="20791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Рисунок 2" id="359" name="Google Shape;359;p49"/>
          <p:cNvPicPr preferRelativeResize="0"/>
          <p:nvPr/>
        </p:nvPicPr>
        <p:blipFill rotWithShape="1">
          <a:blip r:embed="rId3">
            <a:alphaModFix/>
          </a:blip>
          <a:srcRect b="26523" l="0" r="0" t="24337"/>
          <a:stretch/>
        </p:blipFill>
        <p:spPr>
          <a:xfrm>
            <a:off x="0" y="0"/>
            <a:ext cx="6858000" cy="33697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Рисунок 720" id="360" name="Google Shape;360;p49"/>
          <p:cNvPicPr preferRelativeResize="0"/>
          <p:nvPr/>
        </p:nvPicPr>
        <p:blipFill rotWithShape="1">
          <a:blip r:embed="rId4">
            <a:alphaModFix/>
          </a:blip>
          <a:srcRect b="65081" l="6718" r="38528" t="0"/>
          <a:stretch/>
        </p:blipFill>
        <p:spPr>
          <a:xfrm>
            <a:off x="9152238" y="4937473"/>
            <a:ext cx="3039766" cy="1920526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4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№1.1 Стандартный">
  <p:cSld name="Слайд №1.1 Стандартный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Рисунок 43" id="363" name="Google Shape;363;p50"/>
          <p:cNvPicPr preferRelativeResize="0"/>
          <p:nvPr/>
        </p:nvPicPr>
        <p:blipFill rotWithShape="1">
          <a:blip r:embed="rId2">
            <a:alphaModFix/>
          </a:blip>
          <a:srcRect b="78011" l="38097" r="46927" t="6809"/>
          <a:stretch/>
        </p:blipFill>
        <p:spPr>
          <a:xfrm>
            <a:off x="-3259" y="279216"/>
            <a:ext cx="770025" cy="77329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4" name="Google Shape;364;p50"/>
          <p:cNvCxnSpPr/>
          <p:nvPr/>
        </p:nvCxnSpPr>
        <p:spPr>
          <a:xfrm>
            <a:off x="1121333" y="1544596"/>
            <a:ext cx="3420000" cy="0"/>
          </a:xfrm>
          <a:prstGeom prst="straightConnector1">
            <a:avLst/>
          </a:prstGeom>
          <a:noFill/>
          <a:ln cap="flat" cmpd="sng" w="76200">
            <a:solidFill>
              <a:srgbClr val="FB2A3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65" name="Google Shape;365;p50"/>
          <p:cNvSpPr txBox="1"/>
          <p:nvPr>
            <p:ph idx="1" type="body"/>
          </p:nvPr>
        </p:nvSpPr>
        <p:spPr>
          <a:xfrm>
            <a:off x="1120775" y="355493"/>
            <a:ext cx="97263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66" name="Google Shape;366;p50"/>
          <p:cNvSpPr txBox="1"/>
          <p:nvPr>
            <p:ph idx="2" type="body"/>
          </p:nvPr>
        </p:nvSpPr>
        <p:spPr>
          <a:xfrm>
            <a:off x="1120775" y="1795249"/>
            <a:ext cx="9826800" cy="39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67" name="Google Shape;367;p50"/>
          <p:cNvSpPr txBox="1"/>
          <p:nvPr>
            <p:ph idx="3" type="body"/>
          </p:nvPr>
        </p:nvSpPr>
        <p:spPr>
          <a:xfrm>
            <a:off x="1119188" y="5715000"/>
            <a:ext cx="9761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323332"/>
              </a:buClr>
              <a:buSzPts val="480"/>
              <a:buFont typeface="Arial"/>
              <a:buNone/>
              <a:defRPr b="0" i="0" sz="16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406400" lvl="1" marL="914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406400" lvl="2" marL="1371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406400" lvl="3" marL="1828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406400" lvl="4" marL="22860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406400" lvl="5" marL="2743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406400" lvl="6" marL="32004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406400" lvl="7" marL="36576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406400" lvl="8" marL="41148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3332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68" name="Google Shape;368;p5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2333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раздела">
  <p:cSld name="1_Титульный слайд раздела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603172" y="1119966"/>
            <a:ext cx="4621500" cy="18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lay"/>
              <a:buNone/>
              <a:defRPr sz="6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Акцент">
  <p:cSld name="Акцент"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>
            <a:off x="1999417" y="2971952"/>
            <a:ext cx="81933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lay"/>
              <a:buNone/>
              <a:defRPr sz="6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>
  <p:cSld name="Пустой слайд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одержание">
  <p:cSld name="Содержание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677334" y="692150"/>
            <a:ext cx="26817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4043363" y="692150"/>
            <a:ext cx="7489800" cy="55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810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AutoNum type="arabicPeriod"/>
              <a:defRPr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текст">
  <p:cSld name="Заголовок + текст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671513" y="1773238"/>
            <a:ext cx="10861800" cy="44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5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45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"/>
              <a:buNone/>
              <a:defRPr b="0" i="0" sz="36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658813" y="1773238"/>
            <a:ext cx="10855800" cy="44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−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1" type="ftr"/>
          </p:nvPr>
        </p:nvSpPr>
        <p:spPr>
          <a:xfrm>
            <a:off x="671513" y="167981"/>
            <a:ext cx="108744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9" name="Google Shape;9;p6"/>
          <p:cNvGrpSpPr/>
          <p:nvPr/>
        </p:nvGrpSpPr>
        <p:grpSpPr>
          <a:xfrm>
            <a:off x="0" y="-114705"/>
            <a:ext cx="12188148" cy="64339"/>
            <a:chOff x="0" y="1773238"/>
            <a:chExt cx="12188148" cy="735300"/>
          </a:xfrm>
        </p:grpSpPr>
        <p:cxnSp>
          <p:nvCxnSpPr>
            <p:cNvPr id="10" name="Google Shape;10;p6"/>
            <p:cNvCxnSpPr/>
            <p:nvPr/>
          </p:nvCxnSpPr>
          <p:spPr>
            <a:xfrm>
              <a:off x="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" name="Google Shape;11;p6"/>
            <p:cNvCxnSpPr/>
            <p:nvPr/>
          </p:nvCxnSpPr>
          <p:spPr>
            <a:xfrm>
              <a:off x="67711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" name="Google Shape;12;p6"/>
            <p:cNvCxnSpPr/>
            <p:nvPr/>
          </p:nvCxnSpPr>
          <p:spPr>
            <a:xfrm>
              <a:off x="135423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" name="Google Shape;13;p6"/>
            <p:cNvCxnSpPr/>
            <p:nvPr/>
          </p:nvCxnSpPr>
          <p:spPr>
            <a:xfrm>
              <a:off x="203135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" name="Google Shape;14;p6"/>
            <p:cNvCxnSpPr/>
            <p:nvPr/>
          </p:nvCxnSpPr>
          <p:spPr>
            <a:xfrm>
              <a:off x="270847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" name="Google Shape;15;p6"/>
            <p:cNvCxnSpPr/>
            <p:nvPr/>
          </p:nvCxnSpPr>
          <p:spPr>
            <a:xfrm>
              <a:off x="338559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" name="Google Shape;16;p6"/>
            <p:cNvCxnSpPr/>
            <p:nvPr/>
          </p:nvCxnSpPr>
          <p:spPr>
            <a:xfrm>
              <a:off x="406271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" name="Google Shape;17;p6"/>
            <p:cNvCxnSpPr/>
            <p:nvPr/>
          </p:nvCxnSpPr>
          <p:spPr>
            <a:xfrm>
              <a:off x="473983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" name="Google Shape;18;p6"/>
            <p:cNvCxnSpPr/>
            <p:nvPr/>
          </p:nvCxnSpPr>
          <p:spPr>
            <a:xfrm>
              <a:off x="5416952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" name="Google Shape;19;p6"/>
            <p:cNvCxnSpPr/>
            <p:nvPr/>
          </p:nvCxnSpPr>
          <p:spPr>
            <a:xfrm>
              <a:off x="6094071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" name="Google Shape;20;p6"/>
            <p:cNvCxnSpPr/>
            <p:nvPr/>
          </p:nvCxnSpPr>
          <p:spPr>
            <a:xfrm>
              <a:off x="677119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" name="Google Shape;21;p6"/>
            <p:cNvCxnSpPr/>
            <p:nvPr/>
          </p:nvCxnSpPr>
          <p:spPr>
            <a:xfrm>
              <a:off x="744830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6"/>
            <p:cNvCxnSpPr/>
            <p:nvPr/>
          </p:nvCxnSpPr>
          <p:spPr>
            <a:xfrm>
              <a:off x="812542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6"/>
            <p:cNvCxnSpPr/>
            <p:nvPr/>
          </p:nvCxnSpPr>
          <p:spPr>
            <a:xfrm>
              <a:off x="880254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" name="Google Shape;24;p6"/>
            <p:cNvCxnSpPr/>
            <p:nvPr/>
          </p:nvCxnSpPr>
          <p:spPr>
            <a:xfrm>
              <a:off x="947966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" name="Google Shape;25;p6"/>
            <p:cNvCxnSpPr/>
            <p:nvPr/>
          </p:nvCxnSpPr>
          <p:spPr>
            <a:xfrm>
              <a:off x="1015678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" name="Google Shape;26;p6"/>
            <p:cNvCxnSpPr/>
            <p:nvPr/>
          </p:nvCxnSpPr>
          <p:spPr>
            <a:xfrm>
              <a:off x="1083390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" name="Google Shape;27;p6"/>
            <p:cNvCxnSpPr/>
            <p:nvPr/>
          </p:nvCxnSpPr>
          <p:spPr>
            <a:xfrm>
              <a:off x="1151102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" name="Google Shape;28;p6"/>
            <p:cNvCxnSpPr/>
            <p:nvPr/>
          </p:nvCxnSpPr>
          <p:spPr>
            <a:xfrm>
              <a:off x="1218814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9" name="Google Shape;29;p6"/>
          <p:cNvGrpSpPr/>
          <p:nvPr/>
        </p:nvGrpSpPr>
        <p:grpSpPr>
          <a:xfrm>
            <a:off x="-3" y="6987135"/>
            <a:ext cx="12188148" cy="64339"/>
            <a:chOff x="0" y="1773238"/>
            <a:chExt cx="12188148" cy="735300"/>
          </a:xfrm>
        </p:grpSpPr>
        <p:cxnSp>
          <p:nvCxnSpPr>
            <p:cNvPr id="30" name="Google Shape;30;p6"/>
            <p:cNvCxnSpPr/>
            <p:nvPr/>
          </p:nvCxnSpPr>
          <p:spPr>
            <a:xfrm>
              <a:off x="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" name="Google Shape;31;p6"/>
            <p:cNvCxnSpPr/>
            <p:nvPr/>
          </p:nvCxnSpPr>
          <p:spPr>
            <a:xfrm>
              <a:off x="67711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" name="Google Shape;32;p6"/>
            <p:cNvCxnSpPr/>
            <p:nvPr/>
          </p:nvCxnSpPr>
          <p:spPr>
            <a:xfrm>
              <a:off x="135423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" name="Google Shape;33;p6"/>
            <p:cNvCxnSpPr/>
            <p:nvPr/>
          </p:nvCxnSpPr>
          <p:spPr>
            <a:xfrm>
              <a:off x="203135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" name="Google Shape;34;p6"/>
            <p:cNvCxnSpPr/>
            <p:nvPr/>
          </p:nvCxnSpPr>
          <p:spPr>
            <a:xfrm>
              <a:off x="270847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" name="Google Shape;35;p6"/>
            <p:cNvCxnSpPr/>
            <p:nvPr/>
          </p:nvCxnSpPr>
          <p:spPr>
            <a:xfrm>
              <a:off x="338559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" name="Google Shape;36;p6"/>
            <p:cNvCxnSpPr/>
            <p:nvPr/>
          </p:nvCxnSpPr>
          <p:spPr>
            <a:xfrm>
              <a:off x="406271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" name="Google Shape;37;p6"/>
            <p:cNvCxnSpPr/>
            <p:nvPr/>
          </p:nvCxnSpPr>
          <p:spPr>
            <a:xfrm>
              <a:off x="473983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" name="Google Shape;38;p6"/>
            <p:cNvCxnSpPr/>
            <p:nvPr/>
          </p:nvCxnSpPr>
          <p:spPr>
            <a:xfrm>
              <a:off x="5416952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" name="Google Shape;39;p6"/>
            <p:cNvCxnSpPr/>
            <p:nvPr/>
          </p:nvCxnSpPr>
          <p:spPr>
            <a:xfrm>
              <a:off x="6094071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" name="Google Shape;40;p6"/>
            <p:cNvCxnSpPr/>
            <p:nvPr/>
          </p:nvCxnSpPr>
          <p:spPr>
            <a:xfrm>
              <a:off x="677119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" name="Google Shape;41;p6"/>
            <p:cNvCxnSpPr/>
            <p:nvPr/>
          </p:nvCxnSpPr>
          <p:spPr>
            <a:xfrm>
              <a:off x="744830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" name="Google Shape;42;p6"/>
            <p:cNvCxnSpPr/>
            <p:nvPr/>
          </p:nvCxnSpPr>
          <p:spPr>
            <a:xfrm>
              <a:off x="812542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" name="Google Shape;43;p6"/>
            <p:cNvCxnSpPr/>
            <p:nvPr/>
          </p:nvCxnSpPr>
          <p:spPr>
            <a:xfrm>
              <a:off x="880254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" name="Google Shape;44;p6"/>
            <p:cNvCxnSpPr/>
            <p:nvPr/>
          </p:nvCxnSpPr>
          <p:spPr>
            <a:xfrm>
              <a:off x="947966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" name="Google Shape;45;p6"/>
            <p:cNvCxnSpPr/>
            <p:nvPr/>
          </p:nvCxnSpPr>
          <p:spPr>
            <a:xfrm>
              <a:off x="1015678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" name="Google Shape;46;p6"/>
            <p:cNvCxnSpPr/>
            <p:nvPr/>
          </p:nvCxnSpPr>
          <p:spPr>
            <a:xfrm>
              <a:off x="1083390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" name="Google Shape;47;p6"/>
            <p:cNvCxnSpPr/>
            <p:nvPr/>
          </p:nvCxnSpPr>
          <p:spPr>
            <a:xfrm>
              <a:off x="1151102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" name="Google Shape;48;p6"/>
            <p:cNvCxnSpPr/>
            <p:nvPr/>
          </p:nvCxnSpPr>
          <p:spPr>
            <a:xfrm>
              <a:off x="1218814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15">
          <p15:clr>
            <a:srgbClr val="FDE53C"/>
          </p15:clr>
        </p15:guide>
        <p15:guide id="2" pos="7265">
          <p15:clr>
            <a:srgbClr val="FDE53C"/>
          </p15:clr>
        </p15:guide>
        <p15:guide id="3" orient="horz" pos="3906">
          <p15:clr>
            <a:srgbClr val="FDE53C"/>
          </p15:clr>
        </p15:guide>
        <p15:guide id="4" pos="5110">
          <p15:clr>
            <a:srgbClr val="FDE53C"/>
          </p15:clr>
        </p15:guide>
        <p15:guide id="5" pos="2547">
          <p15:clr>
            <a:srgbClr val="FDE53C"/>
          </p15:clr>
        </p15:guide>
        <p15:guide id="6" pos="3840">
          <p15:clr>
            <a:srgbClr val="FDE53C"/>
          </p15:clr>
        </p15:guide>
        <p15:guide id="7" orient="horz" pos="436">
          <p15:clr>
            <a:srgbClr val="FDE53C"/>
          </p15:clr>
        </p15:guide>
        <p15:guide id="8" orient="horz" pos="1117">
          <p15:clr>
            <a:srgbClr val="FDE53C"/>
          </p15:clr>
        </p15:guide>
        <p15:guide id="9" pos="2116">
          <p15:clr>
            <a:srgbClr val="FDE53C"/>
          </p15:clr>
        </p15:guide>
        <p15:guide id="10" pos="5541">
          <p15:clr>
            <a:srgbClr val="FDE53C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youtu.be/ny2w5zImqvA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hadoop.apache.org/docs/r3.3.4/hadoop-streaming/HadoopStreaming.html" TargetMode="External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kaggle.com/dgomonov/new-york-city-airbnb-open-data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"/>
          <p:cNvSpPr txBox="1"/>
          <p:nvPr>
            <p:ph type="title"/>
          </p:nvPr>
        </p:nvSpPr>
        <p:spPr>
          <a:xfrm>
            <a:off x="603172" y="2643966"/>
            <a:ext cx="46215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HW01: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</a:pPr>
            <a:r>
              <a:rPr lang="ru-RU"/>
              <a:t>Hadoop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"/>
          <p:cNvSpPr/>
          <p:nvPr/>
        </p:nvSpPr>
        <p:spPr>
          <a:xfrm>
            <a:off x="934200" y="1786250"/>
            <a:ext cx="10929300" cy="42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В задании два блока: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rebuchet MS"/>
              <a:buAutoNum type="arabicParenR"/>
            </a:pP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Развертывание локального кластера </a:t>
            </a: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- </a:t>
            </a:r>
            <a:r>
              <a:rPr lang="ru-RU" sz="1900"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0 баллов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rebuchet MS"/>
              <a:buAutoNum type="arabicParenR"/>
            </a:pP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Написание map reduce на Python</a:t>
            </a: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- </a:t>
            </a:r>
            <a:r>
              <a:rPr lang="ru-RU" sz="1900"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0 баллов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Результаты ДЗ загрузить в репозиторий на Github и прислать ссылку на него в </a:t>
            </a:r>
            <a:r>
              <a:rPr lang="ru-RU" sz="1900">
                <a:latin typeface="Trebuchet MS"/>
                <a:ea typeface="Trebuchet MS"/>
                <a:cs typeface="Trebuchet MS"/>
                <a:sym typeface="Trebuchet MS"/>
              </a:rPr>
              <a:t>таблицу </a:t>
            </a: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сдачи (ссылка на таблицу будет в чате)</a:t>
            </a:r>
            <a:endParaRPr b="1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Бонусы и штрафы: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60350" lvl="1" marL="5461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r>
              <a:rPr b="1" i="0" lang="ru-RU" sz="19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100% </a:t>
            </a: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за плагиат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60350" lvl="1" marL="5461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r>
              <a:rPr b="1" i="0" lang="ru-RU" sz="19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30% </a:t>
            </a: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за посылку решения в течение недели после deadline (</a:t>
            </a:r>
            <a:r>
              <a:rPr lang="ru-RU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deadline 19 декабря 17:00</a:t>
            </a:r>
            <a:r>
              <a:rPr b="0" i="0" lang="ru-RU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79" name="Google Shape;379;p2"/>
          <p:cNvSpPr txBox="1"/>
          <p:nvPr>
            <p:ph type="title"/>
          </p:nvPr>
        </p:nvSpPr>
        <p:spPr>
          <a:xfrm>
            <a:off x="677334" y="692150"/>
            <a:ext cx="108558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/>
              <a:t>Описание работы и критериев оценивания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"/>
          <p:cNvSpPr/>
          <p:nvPr/>
        </p:nvSpPr>
        <p:spPr>
          <a:xfrm>
            <a:off x="982425" y="1791825"/>
            <a:ext cx="10721100" cy="31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8826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rabicParenR"/>
            </a:pPr>
            <a:r>
              <a:rPr b="0" i="0" lang="ru-RU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Развернуть локальный кластер в конфигурации 1 NN, 2 DN + 2 NM, 1 RM, 1 History server (опционально) (</a:t>
            </a:r>
            <a:r>
              <a:rPr b="0" i="0" lang="ru-RU" sz="2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инструкция</a:t>
            </a:r>
            <a:r>
              <a:rPr b="0" i="0" lang="ru-RU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rabicParenR"/>
            </a:pPr>
            <a:r>
              <a:rPr b="0" i="0" lang="ru-RU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Изучить настройки и состояние NM и RM в веб-интерфейсе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AutoNum type="arabicParenR"/>
            </a:pPr>
            <a:r>
              <a:rPr b="0" i="0" lang="ru-RU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Сделать скриншоты NN и RM, добавить в репозиторий</a:t>
            </a:r>
            <a:endParaRPr b="0" i="0" sz="2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5" name="Google Shape;385;p3"/>
          <p:cNvSpPr txBox="1"/>
          <p:nvPr>
            <p:ph type="title"/>
          </p:nvPr>
        </p:nvSpPr>
        <p:spPr>
          <a:xfrm>
            <a:off x="677324" y="692150"/>
            <a:ext cx="107802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 sz="3400"/>
              <a:t>Блок 1. Развертывание локального кластера Hadoop</a:t>
            </a:r>
            <a:endParaRPr sz="3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"/>
          <p:cNvSpPr/>
          <p:nvPr/>
        </p:nvSpPr>
        <p:spPr>
          <a:xfrm>
            <a:off x="699675" y="1786250"/>
            <a:ext cx="11163900" cy="45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8826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ru-RU" sz="17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В данной задаче мы будем подсчитывать среднее значение (аналог- numpy.mean) и дисперсию (аналог numpy.var) для сета из N сплитов данных с помощью map-reduce парадигмы. Маппер функция будет применяться нами к k кортежам вида (сk, mk, vk), где ck- размер chunk_size, mk-среднее данного chunk и vk-его дисперсия. Редюсер функция должна скомбинировать результаты среднего значения и дисперсии величины:</a:t>
            </a:r>
            <a:endParaRPr b="0" i="0" sz="17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ru-RU" sz="17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ru-RU" sz="17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За правильное исполнение map-reduce части для подсчета среднего значения начисляется 25 баллов и также 25 баллов можно получить за map-reduce подсчета дисперсии указанной величины.</a:t>
            </a:r>
            <a:endParaRPr b="0" i="0" sz="17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82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ru-RU" sz="17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С документацией и примерами можно ознакомиться </a:t>
            </a:r>
            <a:r>
              <a:rPr b="0" i="0" lang="ru-RU" sz="1700" u="sng" cap="none" strike="noStrike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здесь</a:t>
            </a:r>
            <a:r>
              <a:rPr b="0" i="0" lang="ru-RU" sz="17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b="0" i="0" sz="17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descr="A picture containing diagram&#10;&#10;Description automatically generated" id="391" name="Google Shape;391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48150" y="3333750"/>
            <a:ext cx="3695700" cy="1409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4"/>
          <p:cNvSpPr txBox="1"/>
          <p:nvPr>
            <p:ph type="title"/>
          </p:nvPr>
        </p:nvSpPr>
        <p:spPr>
          <a:xfrm>
            <a:off x="677313" y="692150"/>
            <a:ext cx="103743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Блок 2. Написание map reduce на Python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"/>
          <p:cNvSpPr/>
          <p:nvPr/>
        </p:nvSpPr>
        <p:spPr>
          <a:xfrm>
            <a:off x="982425" y="1434875"/>
            <a:ext cx="10552500" cy="45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311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0" i="0" lang="ru-RU" sz="16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Загрузите датасет по ценам на жилье Airbnb, доступный на kaggle.com: </a:t>
            </a:r>
            <a:r>
              <a:rPr b="0" i="0" lang="ru-RU" sz="1600" u="sng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https://www.kaggle.com/dgomonov/new-york-city-airbnb-open-data</a:t>
            </a:r>
            <a:endParaRPr b="0" i="0" sz="1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54000" lvl="0" marL="4311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311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0" i="0" lang="ru-RU" sz="16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Подсчитайте среднее значение и дисперсию по признаку ”price” стандартными способами (”чистый код” или использование библиотек). Не учитывайте пропущенные значения при подсчете статистик.</a:t>
            </a:r>
            <a:endParaRPr b="0" i="0" sz="1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54000" lvl="0" marL="4311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311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0" i="0" lang="ru-RU" sz="16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Используя Python, реализуйте скрипт mapper.py и reducer.py для расчета каждой из двух величин. В итоге у вас должно получиться 4 скрипта: 2 mapper и 2 reducer для каждой величины.</a:t>
            </a:r>
            <a:endParaRPr b="0" i="0" sz="1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54000" lvl="0" marL="4311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311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0" i="0" lang="ru-RU" sz="16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Проверьте правильность подсчета статистик методом map-reduce в сравнении со стандартным подходом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4311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311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0" i="0" lang="ru-RU" sz="16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Результаты сравнения (то есть, подсчета двумя разными способами) для среднего значения и дисперсии запишите в файл .txt. В итоге, у вас должно получиться две пары значений (стандартного расчета и map-reduce)- одна пара для среднего, другая - для дисперсии.</a:t>
            </a:r>
            <a:endParaRPr b="0" i="0" sz="1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31165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rebuchet MS"/>
              <a:buAutoNum type="arabicPeriod"/>
            </a:pPr>
            <a:r>
              <a:rPr b="0" i="0" lang="ru-RU" sz="16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Итоговый результат с выполненным заданием должен включать в себя сам код, а также результаты его работы, который необходимо разместить в репозитории.</a:t>
            </a:r>
            <a:endParaRPr b="0" i="0" sz="16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98" name="Google Shape;398;p5"/>
          <p:cNvSpPr txBox="1"/>
          <p:nvPr>
            <p:ph type="title"/>
          </p:nvPr>
        </p:nvSpPr>
        <p:spPr>
          <a:xfrm>
            <a:off x="677322" y="692150"/>
            <a:ext cx="104184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/>
              <a:t>Блок 2. Написание map reduce на Python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K New Color">
  <a:themeElements>
    <a:clrScheme name="VK 2021">
      <a:dk1>
        <a:srgbClr val="000000"/>
      </a:dk1>
      <a:lt1>
        <a:srgbClr val="FFFFFF"/>
      </a:lt1>
      <a:dk2>
        <a:srgbClr val="0077FF"/>
      </a:dk2>
      <a:lt2>
        <a:srgbClr val="FFFFFF"/>
      </a:lt2>
      <a:accent1>
        <a:srgbClr val="0077FF"/>
      </a:accent1>
      <a:accent2>
        <a:srgbClr val="8024C0"/>
      </a:accent2>
      <a:accent3>
        <a:srgbClr val="FF3885"/>
      </a:accent3>
      <a:accent4>
        <a:srgbClr val="00EAFF"/>
      </a:accent4>
      <a:accent5>
        <a:srgbClr val="BEB6AE"/>
      </a:accent5>
      <a:accent6>
        <a:srgbClr val="17D685"/>
      </a:accent6>
      <a:hlink>
        <a:srgbClr val="0077FF"/>
      </a:hlink>
      <a:folHlink>
        <a:srgbClr val="A538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